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1o8Js01TF6sLD6U3DvQo+ekaS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9"/>
    <p:restoredTop sz="95016"/>
  </p:normalViewPr>
  <p:slideViewPr>
    <p:cSldViewPr snapToGrid="0" snapToObjects="1">
      <p:cViewPr varScale="1">
        <p:scale>
          <a:sx n="95" d="100"/>
          <a:sy n="95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ICHEM: Layered Interacting Chemical Models a program for polarizable QM/MM calculations">
            <a:extLst>
              <a:ext uri="{FF2B5EF4-FFF2-40B4-BE49-F238E27FC236}">
                <a16:creationId xmlns:a16="http://schemas.microsoft.com/office/drawing/2014/main" id="{5A5F9A15-9C84-D240-970A-19AEC049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40" y="4377152"/>
            <a:ext cx="1262322" cy="1247294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9756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77981" y="1680506"/>
            <a:ext cx="4782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Prof. G. Andrés Cisneros</a:t>
            </a:r>
            <a:endParaRPr dirty="0"/>
          </a:p>
        </p:txBody>
      </p:sp>
      <p:sp>
        <p:nvSpPr>
          <p:cNvPr id="94" name="Google Shape;94;p1"/>
          <p:cNvSpPr/>
          <p:nvPr/>
        </p:nvSpPr>
        <p:spPr>
          <a:xfrm>
            <a:off x="1532965" y="2306818"/>
            <a:ext cx="4935474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Chemistry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University of North Texas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andres@unt.edu</a:t>
            </a:r>
          </a:p>
          <a:p>
            <a:pPr lvl="0" algn="ctr"/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http://</a:t>
            </a: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chemistry.unt.edu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/~</a:t>
            </a: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CisnerosResearch</a:t>
            </a:r>
            <a:endParaRPr sz="2000" dirty="0"/>
          </a:p>
        </p:txBody>
      </p:sp>
      <p:sp>
        <p:nvSpPr>
          <p:cNvPr id="95" name="Google Shape;95;p1"/>
          <p:cNvSpPr/>
          <p:nvPr/>
        </p:nvSpPr>
        <p:spPr>
          <a:xfrm>
            <a:off x="6888119" y="4552189"/>
            <a:ext cx="542490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We are the main developers of LICHEM and contribute to Psi4, Amber and Tinker Software</a:t>
            </a:r>
            <a:endParaRPr lang="en-US" dirty="0"/>
          </a:p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collaborate with other theorists to develop methods for QM and QM/MM simulations</a:t>
            </a:r>
            <a:endParaRPr lang="en-US" dirty="0"/>
          </a:p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collaborate with experimental groups to investigate cancer mutations, properties of ionic liquids,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lang="en-US" dirty="0"/>
          </a:p>
        </p:txBody>
      </p:sp>
      <p:grpSp>
        <p:nvGrpSpPr>
          <p:cNvPr id="97" name="Google Shape;97;p1"/>
          <p:cNvGrpSpPr/>
          <p:nvPr/>
        </p:nvGrpSpPr>
        <p:grpSpPr>
          <a:xfrm>
            <a:off x="97702" y="227785"/>
            <a:ext cx="5991044" cy="1144583"/>
            <a:chOff x="-463465" y="194372"/>
            <a:chExt cx="5991044" cy="1144583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693787" y="230890"/>
              <a:ext cx="44235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US-Africa Initiative Workshop </a:t>
              </a:r>
              <a:b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APS March Meeting - Sunday, March 14, 2021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Sponsored by the APS Innovation Fund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V="1">
              <a:off x="-242668" y="1263786"/>
              <a:ext cx="5770247" cy="75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4">
              <a:alphaModFix/>
            </a:blip>
            <a:srcRect t="1577" r="22618" b="470"/>
            <a:stretch/>
          </p:blipFill>
          <p:spPr>
            <a:xfrm>
              <a:off x="-463465" y="194372"/>
              <a:ext cx="1122334" cy="887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177420" y="4500257"/>
            <a:ext cx="559992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and application of QM, hybrid QM/MM, and classical MD approaches for molecular simulations in the condensed phase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0C90A1D-D943-D640-8408-27F040521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11" y="2257482"/>
            <a:ext cx="1340746" cy="168050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630F9B7-7F5B-6243-871A-1D83F780C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890" y="147103"/>
            <a:ext cx="3327712" cy="1417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04B86E-51A4-B84D-B4B0-9D27F3234409}"/>
              </a:ext>
            </a:extLst>
          </p:cNvPr>
          <p:cNvSpPr txBox="1"/>
          <p:nvPr/>
        </p:nvSpPr>
        <p:spPr>
          <a:xfrm>
            <a:off x="7301614" y="1297666"/>
            <a:ext cx="44165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latin typeface="Arial"/>
              <a:cs typeface="Arial"/>
            </a:endParaRP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@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CisnerosRes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https://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github.com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CisnerosResearch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AD3A9AB-A2C1-0142-8B58-66CF734B0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155" y="2309830"/>
            <a:ext cx="4832167" cy="21429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Amy M</dc:creator>
  <cp:lastModifiedBy>Cisneros, Gerardo</cp:lastModifiedBy>
  <cp:revision>8</cp:revision>
  <dcterms:created xsi:type="dcterms:W3CDTF">2021-02-18T19:05:38Z</dcterms:created>
  <dcterms:modified xsi:type="dcterms:W3CDTF">2021-03-05T20:45:58Z</dcterms:modified>
</cp:coreProperties>
</file>