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1o8Js01TF6sLD6U3DvQo+ekaS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940"/>
  </p:normalViewPr>
  <p:slideViewPr>
    <p:cSldViewPr snapToGrid="0" snapToObjects="1">
      <p:cViewPr varScale="1">
        <p:scale>
          <a:sx n="124" d="100"/>
          <a:sy n="12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666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0"/>
            <a:ext cx="9756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77981" y="1680506"/>
            <a:ext cx="4782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[Poster presenter’s name]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453829" y="4948515"/>
            <a:ext cx="53133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 the rest of the space on this slide, please provide: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Description of your primary interests and research goals, work that you have accomplished so far</a:t>
            </a: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....continued in next column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2287219" y="2356493"/>
            <a:ext cx="3918589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[Institution, position (for example masters student, PhD student, Lecturer, Professor, other), email]</a:t>
            </a:r>
            <a:endParaRPr sz="2400" dirty="0"/>
          </a:p>
        </p:txBody>
      </p:sp>
      <p:sp>
        <p:nvSpPr>
          <p:cNvPr id="95" name="Google Shape;95;p1"/>
          <p:cNvSpPr/>
          <p:nvPr/>
        </p:nvSpPr>
        <p:spPr>
          <a:xfrm>
            <a:off x="6399512" y="671746"/>
            <a:ext cx="5313300" cy="3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...continued from previous column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Information on the group in which you work (names of other people directly related to your work, how many people total, types of work in the group, topical areas)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What collaborations have been helpful so far, if any.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What collaborations or resources would be beneficial in the next steps?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Any links to more information or samples]</a:t>
            </a:r>
            <a:endParaRPr dirty="0"/>
          </a:p>
        </p:txBody>
      </p:sp>
      <p:grpSp>
        <p:nvGrpSpPr>
          <p:cNvPr id="97" name="Google Shape;97;p1"/>
          <p:cNvGrpSpPr/>
          <p:nvPr/>
        </p:nvGrpSpPr>
        <p:grpSpPr>
          <a:xfrm>
            <a:off x="97702" y="227785"/>
            <a:ext cx="5991044" cy="1144583"/>
            <a:chOff x="-463465" y="194372"/>
            <a:chExt cx="5991044" cy="1144583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693787" y="230890"/>
              <a:ext cx="4423500" cy="107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/>
            </a:bodyPr>
            <a:lstStyle/>
            <a:p>
              <a:pPr marL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US-Africa Initiative Workshop </a:t>
              </a:r>
              <a:b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APS March Meeting - Sunday, March 14, 2021</a:t>
              </a:r>
              <a:br>
                <a:rPr lang="en-US" sz="20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Sponsored by the APS Innovation Fund</a:t>
              </a:r>
              <a:endParaRPr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 flipV="1">
              <a:off x="-242668" y="1263786"/>
              <a:ext cx="5770247" cy="751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0" name="Google Shape;100;p1"/>
            <p:cNvPicPr preferRelativeResize="0"/>
            <p:nvPr/>
          </p:nvPicPr>
          <p:blipFill rotWithShape="1">
            <a:blip r:embed="rId3">
              <a:alphaModFix/>
            </a:blip>
            <a:srcRect t="1577" r="22618" b="470"/>
            <a:stretch/>
          </p:blipFill>
          <p:spPr>
            <a:xfrm>
              <a:off x="-463465" y="194372"/>
              <a:ext cx="1122334" cy="8879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1"/>
          <p:cNvSpPr txBox="1"/>
          <p:nvPr/>
        </p:nvSpPr>
        <p:spPr>
          <a:xfrm>
            <a:off x="477975" y="4078900"/>
            <a:ext cx="51354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[Title or description of work and ideas for collaboration] 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E53948-EA08-9042-81EB-13A200C45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243" y="2298851"/>
            <a:ext cx="1547272" cy="15616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Calibri"/>
              <a:buNone/>
            </a:pPr>
            <a:r>
              <a:rPr lang="en-US" sz="3600" b="1">
                <a:solidFill>
                  <a:srgbClr val="2F5496"/>
                </a:solidFill>
              </a:rPr>
              <a:t>[More About Your Research and Possible Collaborations</a:t>
            </a:r>
            <a:r>
              <a:rPr lang="en-US" b="1">
                <a:solidFill>
                  <a:srgbClr val="2F5496"/>
                </a:solidFill>
              </a:rPr>
              <a:t>]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1354567" y="1478028"/>
            <a:ext cx="93279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[If you want, add a second slide that explains more about your work and what you would like to do.  It can be in the format you choose. You could include group photos.]</a:t>
            </a:r>
            <a:endParaRPr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[If you want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include links to other information about your work or the work in your group.]</a:t>
            </a:r>
            <a:endParaRPr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[If appropriate, include a reference to a talk (or talks) you or your group is giving at this 2021 APS March Meeting.]</a:t>
            </a:r>
            <a:br>
              <a:rPr lang="en-US" sz="2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0"/>
            <a:ext cx="9756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79439" y="1853979"/>
            <a:ext cx="3240885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/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Amy M. C. Squared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2022 PhD candidate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Western Pacific College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b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mcsquared@wpc.edu</a:t>
            </a:r>
            <a:endParaRPr sz="2400" dirty="0"/>
          </a:p>
        </p:txBody>
      </p:sp>
      <p:sp>
        <p:nvSpPr>
          <p:cNvPr id="94" name="Google Shape;94;p1"/>
          <p:cNvSpPr/>
          <p:nvPr/>
        </p:nvSpPr>
        <p:spPr>
          <a:xfrm>
            <a:off x="318499" y="3966155"/>
            <a:ext cx="588730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/>
            <a:r>
              <a:rPr lang="en-US" sz="2400" dirty="0"/>
              <a:t>My ambition is to discover materials and systems for solar energy. I am a PhD student in the group of Prof. D. F. T. Smart, which consists of myself and 2 other students.  </a:t>
            </a:r>
          </a:p>
        </p:txBody>
      </p:sp>
      <p:sp>
        <p:nvSpPr>
          <p:cNvPr id="95" name="Google Shape;95;p1"/>
          <p:cNvSpPr/>
          <p:nvPr/>
        </p:nvSpPr>
        <p:spPr>
          <a:xfrm>
            <a:off x="6399512" y="312782"/>
            <a:ext cx="5313300" cy="623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/>
            <a:r>
              <a:rPr lang="en-US" sz="2100" dirty="0"/>
              <a:t>The primary methods used in our group are density functional calculations, which are then fit to models in order to treat large systems. We have a collaboration with the group of Prof. I. M. Handy in the College of Engineering who makes batteries using non-equilibrium ion exchange methods.</a:t>
            </a:r>
          </a:p>
          <a:p>
            <a:pPr fontAlgn="base"/>
            <a:br>
              <a:rPr lang="en-US" sz="2100" dirty="0"/>
            </a:br>
            <a:r>
              <a:rPr lang="en-US" sz="2100" dirty="0"/>
              <a:t>My goal for future collaborations is to participate in projects in computational discovery of materials, so that I can learn how to use machine learning and other methods. This work will require access to powerful computers.  </a:t>
            </a:r>
          </a:p>
          <a:p>
            <a:pPr fontAlgn="base"/>
            <a:br>
              <a:rPr lang="en-US" sz="2100" dirty="0"/>
            </a:br>
            <a:r>
              <a:rPr lang="en-US" sz="2100" dirty="0"/>
              <a:t>An example of my work is a poster I gave at the 2020 </a:t>
            </a:r>
            <a:r>
              <a:rPr lang="en-US" sz="2100" dirty="0" err="1"/>
              <a:t>MultiScale</a:t>
            </a:r>
            <a:r>
              <a:rPr lang="en-US" sz="2100" dirty="0"/>
              <a:t> Multi meeting at http://</a:t>
            </a:r>
            <a:r>
              <a:rPr lang="en-US" sz="2100" dirty="0" err="1"/>
              <a:t>drive.google.com</a:t>
            </a:r>
            <a:r>
              <a:rPr lang="en-US" sz="2100" dirty="0"/>
              <a:t>/documents/08836234876etc.</a:t>
            </a:r>
          </a:p>
        </p:txBody>
      </p:sp>
      <p:grpSp>
        <p:nvGrpSpPr>
          <p:cNvPr id="97" name="Google Shape;97;p1"/>
          <p:cNvGrpSpPr/>
          <p:nvPr/>
        </p:nvGrpSpPr>
        <p:grpSpPr>
          <a:xfrm>
            <a:off x="97702" y="227785"/>
            <a:ext cx="5991044" cy="1144583"/>
            <a:chOff x="-463465" y="194372"/>
            <a:chExt cx="5991044" cy="1144583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693787" y="230890"/>
              <a:ext cx="4423500" cy="107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/>
            </a:bodyPr>
            <a:lstStyle/>
            <a:p>
              <a:pPr marL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US-Africa Initiative Workshop </a:t>
              </a:r>
              <a:b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APS March Meeting - Sunday, March 14, 2021</a:t>
              </a:r>
              <a:br>
                <a:rPr lang="en-US" sz="20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Sponsored by the APS Innovation Fund</a:t>
              </a:r>
              <a:endParaRPr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 flipV="1">
              <a:off x="-242668" y="1263786"/>
              <a:ext cx="5770247" cy="751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0" name="Google Shape;100;p1"/>
            <p:cNvPicPr preferRelativeResize="0"/>
            <p:nvPr/>
          </p:nvPicPr>
          <p:blipFill rotWithShape="1">
            <a:blip r:embed="rId3">
              <a:alphaModFix/>
            </a:blip>
            <a:srcRect t="1577" r="22618" b="470"/>
            <a:stretch/>
          </p:blipFill>
          <p:spPr>
            <a:xfrm>
              <a:off x="-463465" y="194372"/>
              <a:ext cx="1122334" cy="88792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26DD6F89-C1CD-2147-811C-A8BC7B2F3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903" y="1771605"/>
            <a:ext cx="2281536" cy="19572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95B4BF0-F167-5045-8EB1-09D945B520D0}"/>
              </a:ext>
            </a:extLst>
          </p:cNvPr>
          <p:cNvSpPr txBox="1"/>
          <p:nvPr/>
        </p:nvSpPr>
        <p:spPr>
          <a:xfrm>
            <a:off x="712547" y="5805615"/>
            <a:ext cx="46410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EXAMPLE SLIDE</a:t>
            </a:r>
          </a:p>
        </p:txBody>
      </p:sp>
    </p:spTree>
    <p:extLst>
      <p:ext uri="{BB962C8B-B14F-4D97-AF65-F5344CB8AC3E}">
        <p14:creationId xmlns:p14="http://schemas.microsoft.com/office/powerpoint/2010/main" val="86424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472</Words>
  <Application>Microsoft Macintosh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[More About Your Research and Possible Collaborations]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Amy M</dc:creator>
  <cp:lastModifiedBy>Young, Amy M</cp:lastModifiedBy>
  <cp:revision>6</cp:revision>
  <dcterms:created xsi:type="dcterms:W3CDTF">2021-02-18T19:05:38Z</dcterms:created>
  <dcterms:modified xsi:type="dcterms:W3CDTF">2021-03-04T02:42:23Z</dcterms:modified>
</cp:coreProperties>
</file>